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66" r:id="rId2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5"/>
      <p:bold r:id="rId6"/>
      <p:italic r:id="rId7"/>
      <p:boldItalic r:id="rId8"/>
    </p:embeddedFont>
    <p:embeddedFont>
      <p:font typeface="Roboto" panose="02000000000000000000" pitchFamily="2" charset="0"/>
      <p:regular r:id="rId9"/>
      <p:bold r:id="rId10"/>
      <p:italic r:id="rId11"/>
      <p:boldItalic r:id="rId12"/>
    </p:embeddedFont>
    <p:embeddedFont>
      <p:font typeface="Roboto Slab" pitchFamily="2" charset="0"/>
      <p:regular r:id="rId13"/>
      <p:bold r:id="rId1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858"/>
    <a:srgbClr val="000000"/>
    <a:srgbClr val="FF984E"/>
    <a:srgbClr val="2239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83" d="100"/>
          <a:sy n="83" d="100"/>
        </p:scale>
        <p:origin x="140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9" d="100"/>
          <a:sy n="69" d="100"/>
        </p:scale>
        <p:origin x="2712" y="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font" Target="fonts/font9.fntdata"/><Relationship Id="rId1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presProps" Target="presProps.xml"/><Relationship Id="rId10" Type="http://schemas.openxmlformats.org/officeDocument/2006/relationships/font" Target="fonts/font6.fntdata"/><Relationship Id="rId4" Type="http://schemas.openxmlformats.org/officeDocument/2006/relationships/handoutMaster" Target="handoutMasters/handoutMaster1.xml"/><Relationship Id="rId9" Type="http://schemas.openxmlformats.org/officeDocument/2006/relationships/font" Target="fonts/font5.fntdata"/><Relationship Id="rId14" Type="http://schemas.openxmlformats.org/officeDocument/2006/relationships/font" Target="fonts/font10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DE0D2A-F526-4DA3-BC6A-E44C0477DB76}" type="datetimeFigureOut">
              <a:rPr lang="en-US" smtClean="0"/>
              <a:t>10/5/2019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E58512-F786-4441-8C1E-5D215ECE78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088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C2B8A6-3F8F-4912-9D6D-F7BDF7139A8F}" type="datetimeFigureOut">
              <a:rPr lang="en-US" smtClean="0"/>
              <a:t>10/5/2019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978F39-B672-49C6-AC08-AEDEA1414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2753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>
          <a:gsLst>
            <a:gs pos="95000">
              <a:srgbClr val="22398A">
                <a:alpha val="80000"/>
              </a:srgbClr>
            </a:gs>
            <a:gs pos="0">
              <a:srgbClr val="FF984E">
                <a:alpha val="80000"/>
              </a:srgbClr>
            </a:gs>
          </a:gsLst>
          <a:lin ang="75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27056"/>
          <a:stretch/>
        </p:blipFill>
        <p:spPr>
          <a:xfrm>
            <a:off x="294481" y="28353"/>
            <a:ext cx="884952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805130"/>
            <a:ext cx="9144000" cy="988472"/>
          </a:xfrm>
          <a:solidFill>
            <a:schemeClr val="tx2">
              <a:lumMod val="75000"/>
              <a:alpha val="80000"/>
            </a:schemeClr>
          </a:solidFill>
        </p:spPr>
        <p:txBody>
          <a:bodyPr lIns="432000" tIns="288000" rIns="432000" bIns="252000" anchor="ctr">
            <a:normAutofit/>
          </a:bodyPr>
          <a:lstStyle>
            <a:lvl1pPr algn="ctr">
              <a:defRPr sz="32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915751"/>
            <a:ext cx="9144000" cy="785921"/>
          </a:xfrm>
          <a:noFill/>
          <a:ln>
            <a:noFill/>
          </a:ln>
        </p:spPr>
        <p:txBody>
          <a:bodyPr lIns="432000" tIns="252000" rIns="432000" bIns="252000"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925" y="391150"/>
            <a:ext cx="1097901" cy="341331"/>
          </a:xfrm>
          <a:prstGeom prst="rect">
            <a:avLst/>
          </a:prstGeom>
        </p:spPr>
      </p:pic>
      <p:sp>
        <p:nvSpPr>
          <p:cNvPr id="23" name="TextBox 22"/>
          <p:cNvSpPr txBox="1"/>
          <p:nvPr userDrawn="1"/>
        </p:nvSpPr>
        <p:spPr>
          <a:xfrm>
            <a:off x="294481" y="2736503"/>
            <a:ext cx="351905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Real-time</a:t>
            </a:r>
          </a:p>
          <a:p>
            <a:r>
              <a:rPr lang="en-US" sz="28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Analytics</a:t>
            </a:r>
            <a:r>
              <a:rPr lang="en-US" sz="2800" b="1" baseline="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 for</a:t>
            </a:r>
          </a:p>
          <a:p>
            <a:r>
              <a:rPr lang="en-US" sz="2800" b="1" baseline="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Internet of Sports</a:t>
            </a:r>
            <a:endParaRPr lang="en-US" sz="2800" b="1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 userDrawn="1"/>
        </p:nvSpPr>
        <p:spPr>
          <a:xfrm>
            <a:off x="469925" y="4156067"/>
            <a:ext cx="35190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solidFill>
                  <a:schemeClr val="bg1">
                    <a:lumMod val="95000"/>
                  </a:schemeClr>
                </a:solidFill>
                <a:latin typeface="+mn-lt"/>
              </a:rPr>
              <a:t>Marie Curie European Training Network</a:t>
            </a:r>
          </a:p>
        </p:txBody>
      </p:sp>
      <p:sp>
        <p:nvSpPr>
          <p:cNvPr id="27" name="Rectangle 26"/>
          <p:cNvSpPr/>
          <p:nvPr userDrawn="1"/>
        </p:nvSpPr>
        <p:spPr>
          <a:xfrm>
            <a:off x="415925" y="4156067"/>
            <a:ext cx="54000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1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Real-time Analytics for Internet of Sports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E4EB5-CDFB-4CD6-8699-1F8038A9B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1"/>
            <a:ext cx="8610600" cy="3415145"/>
          </a:xfrm>
          <a:solidFill>
            <a:schemeClr val="bg2"/>
          </a:solidFill>
        </p:spPr>
        <p:txBody>
          <a:bodyPr anchor="b"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3415144"/>
            <a:ext cx="8610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E4EB5-CDFB-4CD6-8699-1F8038A9BF2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1" y="0"/>
            <a:ext cx="533399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173182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226032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Real-time Analytics for Internet of Sports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879417"/>
            <a:ext cx="4514850" cy="535512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879417"/>
            <a:ext cx="4514850" cy="53551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E4EB5-CDFB-4CD6-8699-1F8038A9B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094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Real-time Analytics for Internet of Sports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E4EB5-CDFB-4CD6-8699-1F8038A9B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658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Real-time Analytics for Internet of Sports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E4EB5-CDFB-4CD6-8699-1F8038A9B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255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69423"/>
          </a:xfrm>
          <a:prstGeom prst="rect">
            <a:avLst/>
          </a:prstGeom>
          <a:solidFill>
            <a:schemeClr val="tx2"/>
          </a:solidFill>
        </p:spPr>
        <p:txBody>
          <a:bodyPr vert="horz" lIns="288000" tIns="288000" rIns="288000" bIns="28800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969423"/>
            <a:ext cx="9144000" cy="5319617"/>
          </a:xfrm>
          <a:prstGeom prst="rect">
            <a:avLst/>
          </a:prstGeom>
        </p:spPr>
        <p:txBody>
          <a:bodyPr vert="horz" lIns="288000" tIns="288000" rIns="288000" bIns="28800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57434" y="6356351"/>
            <a:ext cx="7266566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Real-time Analytics for Internet of Sports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4000" y="6356351"/>
            <a:ext cx="720000" cy="360000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/>
          <a:lstStyle>
            <a:lvl1pPr>
              <a:defRPr lang="en-US" sz="1200" smtClean="0">
                <a:solidFill>
                  <a:schemeClr val="bg1"/>
                </a:solidFill>
              </a:defRPr>
            </a:lvl1pPr>
          </a:lstStyle>
          <a:p>
            <a:pPr algn="r"/>
            <a:fld id="{051E4EB5-CDFB-4CD6-8699-1F8038A9BF27}" type="slidenum">
              <a:rPr lang="en-US" smtClean="0"/>
              <a:pPr algn="r"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1" y="6412482"/>
            <a:ext cx="804143" cy="250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4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6" r:id="rId5"/>
    <p:sldLayoutId id="2147483667" r:id="rId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Real-time Analytics for Internet of Sports</a:t>
            </a:r>
            <a:endParaRPr lang="en-US" b="1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RAIS Logos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E4EB5-CDFB-4CD6-8699-1F8038A9BF27}" type="slidenum">
              <a:rPr lang="en-US" smtClean="0"/>
              <a:t>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0721" y="2317644"/>
            <a:ext cx="3822562" cy="11884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0717" y="4186097"/>
            <a:ext cx="3822566" cy="1188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5535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RAIS">
      <a:dk1>
        <a:sysClr val="windowText" lastClr="000000"/>
      </a:dk1>
      <a:lt1>
        <a:sysClr val="window" lastClr="FFFFFF"/>
      </a:lt1>
      <a:dk2>
        <a:srgbClr val="3C4858"/>
      </a:dk2>
      <a:lt2>
        <a:srgbClr val="EEEEEE"/>
      </a:lt2>
      <a:accent1>
        <a:srgbClr val="22398A"/>
      </a:accent1>
      <a:accent2>
        <a:srgbClr val="5962B9"/>
      </a:accent2>
      <a:accent3>
        <a:srgbClr val="FF984E"/>
      </a:accent3>
      <a:accent4>
        <a:srgbClr val="FFC194"/>
      </a:accent4>
      <a:accent5>
        <a:srgbClr val="6F3B55"/>
      </a:accent5>
      <a:accent6>
        <a:srgbClr val="C490AA"/>
      </a:accent6>
      <a:hlink>
        <a:srgbClr val="5962B9"/>
      </a:hlink>
      <a:folHlink>
        <a:srgbClr val="5962B9"/>
      </a:folHlink>
    </a:clrScheme>
    <a:fontScheme name="RAIS-Roboto">
      <a:majorFont>
        <a:latin typeface="Roboto Slab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273</TotalTime>
  <Words>9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Roboto</vt:lpstr>
      <vt:lpstr>Roboto Slab</vt:lpstr>
      <vt:lpstr>Calibri</vt:lpstr>
      <vt:lpstr>Office Theme</vt:lpstr>
      <vt:lpstr>RAIS Logos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Andreas Andreou</dc:creator>
  <cp:lastModifiedBy>Andreas Andreou</cp:lastModifiedBy>
  <cp:revision>58</cp:revision>
  <dcterms:created xsi:type="dcterms:W3CDTF">2019-01-10T09:02:04Z</dcterms:created>
  <dcterms:modified xsi:type="dcterms:W3CDTF">2019-10-05T18:59:43Z</dcterms:modified>
</cp:coreProperties>
</file>